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7" r:id="rId3"/>
    <p:sldId id="266" r:id="rId4"/>
    <p:sldId id="256" r:id="rId5"/>
    <p:sldId id="257" r:id="rId6"/>
    <p:sldId id="279" r:id="rId7"/>
    <p:sldId id="280" r:id="rId8"/>
    <p:sldId id="259" r:id="rId9"/>
    <p:sldId id="258" r:id="rId11"/>
    <p:sldId id="261" r:id="rId12"/>
    <p:sldId id="260" r:id="rId13"/>
    <p:sldId id="263" r:id="rId14"/>
    <p:sldId id="264" r:id="rId15"/>
    <p:sldId id="265" r:id="rId16"/>
    <p:sldId id="288" r:id="rId17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0F80FF"/>
    <a:srgbClr val="FD6666"/>
    <a:srgbClr val="FC0280"/>
    <a:srgbClr val="FD66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Deep Neural Network Architecture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与 深度神经网络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MobileNet-v1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Resnet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518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通道重组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641" t="7331" r="4867" b="50445"/>
          <a:stretch>
            <a:fillRect/>
          </a:stretch>
        </p:blipFill>
        <p:spPr>
          <a:xfrm>
            <a:off x="595630" y="1120140"/>
            <a:ext cx="2914650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083435"/>
            <a:ext cx="2105660" cy="76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1610995"/>
            <a:ext cx="2322195" cy="47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835" y="2555875"/>
            <a:ext cx="721360" cy="9429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591945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3143250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4909820" y="4033520"/>
          <a:ext cx="59245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15049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aO+bP+cQ+fU+gV+hW+kX+lY+mZ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9470" y="5040630"/>
            <a:ext cx="75184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bO+cP+dQ+gU+hV+iW+lX+mY+nZ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76650"/>
            <a:ext cx="1020445" cy="935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7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cO+dP+eQ+hU+iV+jW+mX+nY+oZ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0650" y="5013325"/>
            <a:ext cx="2178685" cy="17284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8865" y="5013325"/>
            <a:ext cx="2178685" cy="17284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7715" y="5013325"/>
            <a:ext cx="2178685" cy="172847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8945" y="464121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>
            <a:off x="918845" y="4258310"/>
            <a:ext cx="400685" cy="110871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V="1">
            <a:off x="1880235" y="3496310"/>
            <a:ext cx="400685" cy="2592705"/>
          </a:xfrm>
          <a:prstGeom prst="bentConnector3">
            <a:avLst>
              <a:gd name="adj1" fmla="val 64659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17900" y="462470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26685" y="4615180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2"/>
            <a:endCxn id="23" idx="0"/>
          </p:cNvCxnSpPr>
          <p:nvPr/>
        </p:nvCxnSpPr>
        <p:spPr>
          <a:xfrm rot="5400000" flipV="1">
            <a:off x="3056255" y="2401570"/>
            <a:ext cx="400685" cy="4821555"/>
          </a:xfrm>
          <a:prstGeom prst="bentConnector3">
            <a:avLst>
              <a:gd name="adj1" fmla="val 3565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113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2020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1607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304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3925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1798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5046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181350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540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5237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83255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7731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7360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04485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9854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7550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6390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0044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44538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176270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7032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67614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07025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10108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870960" y="1217930"/>
            <a:ext cx="13811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计算量大：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逐点卷积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rcRect b="7989"/>
          <a:stretch>
            <a:fillRect/>
          </a:stretch>
        </p:blipFill>
        <p:spPr>
          <a:xfrm>
            <a:off x="6823710" y="1052195"/>
            <a:ext cx="4664710" cy="1605280"/>
          </a:xfrm>
          <a:prstGeom prst="rect">
            <a:avLst/>
          </a:prstGeom>
        </p:spPr>
      </p:pic>
      <p:cxnSp>
        <p:nvCxnSpPr>
          <p:cNvPr id="60" name="直接箭头连接符 59"/>
          <p:cNvCxnSpPr>
            <a:endCxn id="61" idx="3"/>
          </p:cNvCxnSpPr>
          <p:nvPr/>
        </p:nvCxnSpPr>
        <p:spPr>
          <a:xfrm>
            <a:off x="5085080" y="1602105"/>
            <a:ext cx="1530985" cy="158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117465" y="1313815"/>
            <a:ext cx="14986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通道分组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降低计算量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864985" y="487680"/>
            <a:ext cx="167703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分组降低信息流通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减弱信息表示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09075" y="577215"/>
            <a:ext cx="1385570" cy="327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混合通道特征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82670" y="2581275"/>
            <a:ext cx="5026660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40000"/>
              </a:lnSpc>
              <a:buNone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ShuffleNet_Unit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算法流程：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reshape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输入张量，对通道分组：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对分组通道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(G, C')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进行转置，即为混合：（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</a:rPr>
              <a:t>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再将张量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reshape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回原形状：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10000"/>
              </a:lnSpc>
              <a:buAutoNum type="arabicPeriod"/>
            </a:pP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8820785" y="2727325"/>
          <a:ext cx="67056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"/>
                <a:gridCol w="248285"/>
                <a:gridCol w="20828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/>
          <p:nvPr/>
        </p:nvGraphicFramePr>
        <p:xfrm>
          <a:off x="10097770" y="2727325"/>
          <a:ext cx="6794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"/>
                <a:gridCol w="246380"/>
                <a:gridCol w="211455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pic>
        <p:nvPicPr>
          <p:cNvPr id="71" name="图片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155" y="3570605"/>
            <a:ext cx="5283835" cy="276225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491345" y="576135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186795" y="599122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通道级联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3161</Words>
  <Application>WPS 演示</Application>
  <PresentationFormat>宽屏</PresentationFormat>
  <Paragraphs>571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方正书宋_GBK</vt:lpstr>
      <vt:lpstr>Wingdings</vt:lpstr>
      <vt:lpstr>微软雅黑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Object Detection  Deep Neural Network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715</cp:revision>
  <dcterms:created xsi:type="dcterms:W3CDTF">2019-06-05T02:18:45Z</dcterms:created>
  <dcterms:modified xsi:type="dcterms:W3CDTF">2019-06-05T02:18:45Z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2052-1.0.0.1327</vt:lpwstr>
  </property>
</Properties>
</file>